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8"/>
  </p:notesMasterIdLst>
  <p:sldIdLst>
    <p:sldId id="272" r:id="rId2"/>
    <p:sldId id="276" r:id="rId3"/>
    <p:sldId id="280" r:id="rId4"/>
    <p:sldId id="277" r:id="rId5"/>
    <p:sldId id="281" r:id="rId6"/>
    <p:sldId id="269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1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20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EDDAA-3FE8-475B-B2DA-B43B5E9A38A7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DE858-3230-412F-BFDE-41EDAAD6B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2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DE858-3230-412F-BFDE-41EDAAD6BA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87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DE858-3230-412F-BFDE-41EDAAD6BA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74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DE858-3230-412F-BFDE-41EDAAD6BA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18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DE858-3230-412F-BFDE-41EDAAD6BA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76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DE858-3230-412F-BFDE-41EDAAD6BA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6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9CC7-BEE1-49FF-A540-92CBAB5740A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884C-A51E-4997-96CA-A8D96374BB8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66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9CC7-BEE1-49FF-A540-92CBAB5740A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884C-A51E-4997-96CA-A8D96374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1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9CC7-BEE1-49FF-A540-92CBAB5740A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884C-A51E-4997-96CA-A8D96374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9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9CC7-BEE1-49FF-A540-92CBAB5740A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884C-A51E-4997-96CA-A8D96374BB8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9809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9CC7-BEE1-49FF-A540-92CBAB5740A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884C-A51E-4997-96CA-A8D96374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9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9CC7-BEE1-49FF-A540-92CBAB5740A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884C-A51E-4997-96CA-A8D96374BB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980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9CC7-BEE1-49FF-A540-92CBAB5740A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884C-A51E-4997-96CA-A8D96374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70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9CC7-BEE1-49FF-A540-92CBAB5740A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884C-A51E-4997-96CA-A8D96374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24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9CC7-BEE1-49FF-A540-92CBAB5740A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884C-A51E-4997-96CA-A8D96374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4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9CC7-BEE1-49FF-A540-92CBAB5740A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884C-A51E-4997-96CA-A8D96374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2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9CC7-BEE1-49FF-A540-92CBAB5740A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884C-A51E-4997-96CA-A8D96374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4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9CC7-BEE1-49FF-A540-92CBAB5740A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884C-A51E-4997-96CA-A8D96374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8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9CC7-BEE1-49FF-A540-92CBAB5740A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884C-A51E-4997-96CA-A8D96374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7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9CC7-BEE1-49FF-A540-92CBAB5740A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884C-A51E-4997-96CA-A8D96374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8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9CC7-BEE1-49FF-A540-92CBAB5740A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884C-A51E-4997-96CA-A8D96374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4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9CC7-BEE1-49FF-A540-92CBAB5740A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884C-A51E-4997-96CA-A8D96374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6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9CC7-BEE1-49FF-A540-92CBAB5740A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884C-A51E-4997-96CA-A8D96374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6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9669CC7-BEE1-49FF-A540-92CBAB5740A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4A884C-A51E-4997-96CA-A8D96374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084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93" y="4708101"/>
            <a:ext cx="10326166" cy="15502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Ready: Every Student Ready 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Year 13 and Life!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chemeClr val="tx1"/>
                </a:solidFill>
              </a:rPr>
              <a:t>Manson School </a:t>
            </a:r>
          </a:p>
          <a:p>
            <a:pPr marL="0" indent="0">
              <a:buNone/>
            </a:pPr>
            <a:r>
              <a:rPr lang="en-US" sz="6000" b="1" dirty="0">
                <a:solidFill>
                  <a:schemeClr val="tx1"/>
                </a:solidFill>
              </a:rPr>
              <a:t>District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a6259d7b-7d98-4279-9307-5f8cda01fabb@namprd22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608">
            <a:off x="7182510" y="529754"/>
            <a:ext cx="3927357" cy="392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98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3879" y="526093"/>
            <a:ext cx="840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 &amp;/or College Ready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3879" y="1521459"/>
            <a:ext cx="665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Students For “What’s Next”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1144" y="2392471"/>
            <a:ext cx="69018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Student Choice - How and What They Learn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Directed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Integrated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Computer Science - TEALS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1032" name="Picture 8" descr="The Immortal Life of Henrietta Lacks: Skloot, Rebecca: Amazon.com: Boo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591" y="4114949"/>
            <a:ext cx="1263372" cy="222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 Spire, TEALS program to boost computer science education in schoo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90" y="4555020"/>
            <a:ext cx="3153806" cy="11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8E55008-C10A-4E8F-A9AB-2A5BF35FE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221" y="402873"/>
            <a:ext cx="1677879" cy="223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264E037D-1460-4B25-8D21-47CA87126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551" y="319611"/>
            <a:ext cx="2149020" cy="286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B26DD33-C65E-4C1E-B79C-20E16CAE7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941" y="3049391"/>
            <a:ext cx="1917754" cy="255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CBFEC4E1-762A-4285-A51C-2941EF6E0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697" y="3485519"/>
            <a:ext cx="2171266" cy="289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344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94" y="275433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DUAL Credits – College in the High School</a:t>
            </a:r>
          </a:p>
        </p:txBody>
      </p:sp>
      <p:pic>
        <p:nvPicPr>
          <p:cNvPr id="4" name="Picture 3" descr="&lt;strong&gt;Eastern Washington University&lt;/strong&gt;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073" y="4369701"/>
            <a:ext cx="1228025" cy="1228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3487" y="3838535"/>
            <a:ext cx="1104091" cy="7599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3397" y="2050108"/>
            <a:ext cx="1063475" cy="1063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7785" y="201350"/>
            <a:ext cx="2895600" cy="1581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729" y="1874775"/>
            <a:ext cx="8755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UW</a:t>
            </a:r>
            <a:r>
              <a:rPr lang="en-US" dirty="0"/>
              <a:t> English 111 Composition: Literature, English 131 Composition, Exposition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729" y="2384931"/>
            <a:ext cx="84216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CWU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/>
              <a:t>English 105 Intro to Literature, Math 101 Math in the Modern World, Math 130 Finite Math, Math 153 Pre-Calculus I, Math 154 Pre-Calculus II, Math 172 Calculus I, Math 173 Calculus II, Biology 101 Fundamentals of Biology, Biology 201 Human Physiology, Anthropology 107 Being Human: Past and Present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729" y="4082168"/>
            <a:ext cx="8267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WVC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BCT 105 Computer Applications: Digital Communication, Accounting 102, BCT 251 Web Publishing: Digital Design, Welding 128 Basic Welding</a:t>
            </a:r>
            <a:endParaRPr lang="en-US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729" y="5246795"/>
            <a:ext cx="8267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EWU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CMST 201 Public Speaking, History 110 The American Experience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CFFD97-2BBE-493D-BC4F-09AD8F8FA41D}"/>
              </a:ext>
            </a:extLst>
          </p:cNvPr>
          <p:cNvSpPr txBox="1"/>
          <p:nvPr/>
        </p:nvSpPr>
        <p:spPr>
          <a:xfrm>
            <a:off x="350729" y="5885988"/>
            <a:ext cx="8267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BBCC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CS 111 Introduction to Programming </a:t>
            </a:r>
          </a:p>
        </p:txBody>
      </p:sp>
      <p:pic>
        <p:nvPicPr>
          <p:cNvPr id="1026" name="Picture 2" descr="Matthew Killebrew - Director of Communications - Big Bend Community College  | LinkedIn">
            <a:extLst>
              <a:ext uri="{FF2B5EF4-FFF2-40B4-BE49-F238E27FC236}">
                <a16:creationId xmlns:a16="http://schemas.microsoft.com/office/drawing/2014/main" id="{E7CF609B-6070-41F4-9BDF-7968D4E93A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4" r="46699"/>
          <a:stretch/>
        </p:blipFill>
        <p:spPr bwMode="auto">
          <a:xfrm>
            <a:off x="9339134" y="2397995"/>
            <a:ext cx="1124491" cy="107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086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51" y="622912"/>
            <a:ext cx="8632684" cy="1127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951" y="2038364"/>
            <a:ext cx="1101075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Career Choices (CTE) Course – 1 Trimester – Seniors All Year</a:t>
            </a:r>
          </a:p>
          <a:p>
            <a:r>
              <a:rPr lang="en-US" sz="2400" dirty="0"/>
              <a:t>Field Trips (WVC Career Fair, Kids in the Creek, WVC/Zara m Academy, Rocky Reach Dam, Colleges with Seniors)  </a:t>
            </a:r>
          </a:p>
          <a:p>
            <a:r>
              <a:rPr lang="en-US" sz="2400" dirty="0"/>
              <a:t>Buzz on Biz (1 Trimester Class)</a:t>
            </a:r>
          </a:p>
          <a:p>
            <a:r>
              <a:rPr lang="en-US" sz="2400" dirty="0"/>
              <a:t>Networking/Mock Interviews</a:t>
            </a:r>
          </a:p>
          <a:p>
            <a:r>
              <a:rPr lang="en-US" sz="2400" dirty="0"/>
              <a:t>Mentor/Advising (Manson Strong Time)</a:t>
            </a:r>
          </a:p>
          <a:p>
            <a:r>
              <a:rPr lang="en-US" sz="2400" dirty="0"/>
              <a:t>STAMP Course</a:t>
            </a:r>
          </a:p>
          <a:p>
            <a:endParaRPr lang="en-US" sz="2400" dirty="0"/>
          </a:p>
          <a:p>
            <a:r>
              <a:rPr lang="en-US" sz="2400" dirty="0"/>
              <a:t>Internship Program Update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86% Seniors in progress or completed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Currently connecting Juniors 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CE029FB-796F-43FA-9735-81BA65D0B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495" y="4935586"/>
            <a:ext cx="2330013" cy="174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BA75BE40-8406-4444-9F65-0DE6095E9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850" y="2853620"/>
            <a:ext cx="1561474" cy="208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F66437D-E01B-4529-B5F6-23E2549DB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687" y="3013923"/>
            <a:ext cx="2348480" cy="176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087F9C28-9827-4C55-ABB5-8A21F1417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635" y="89090"/>
            <a:ext cx="2765938" cy="207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44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next newsletter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10945F-8982-4D8C-991C-41883BC78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96" y="1993557"/>
            <a:ext cx="2722870" cy="3539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53F56D-4B1A-4C35-BD21-9D992AC9B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01" y="1993557"/>
            <a:ext cx="2735505" cy="3539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2FFCEF-21A0-48EE-A1EB-6ECD12240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41" y="1993557"/>
            <a:ext cx="2735505" cy="35398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03CCF1-D4DC-40AE-BED0-5D5E1DA74F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99" y="1993048"/>
            <a:ext cx="2735505" cy="353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14261" y="4879843"/>
            <a:ext cx="6971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9715866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3305</TotalTime>
  <Words>251</Words>
  <Application>Microsoft Office PowerPoint</Application>
  <PresentationFormat>Widescreen</PresentationFormat>
  <Paragraphs>32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Slice</vt:lpstr>
      <vt:lpstr>Future Ready: Every Student Ready  for Year 13 and Life! </vt:lpstr>
      <vt:lpstr>PowerPoint Presentation</vt:lpstr>
      <vt:lpstr>DUAL Credits – College in the High School</vt:lpstr>
      <vt:lpstr>PowerPoint Presentation</vt:lpstr>
      <vt:lpstr>What’s next newsletter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Koth</dc:creator>
  <cp:lastModifiedBy>Janice Stewart</cp:lastModifiedBy>
  <cp:revision>119</cp:revision>
  <cp:lastPrinted>2018-10-24T15:41:53Z</cp:lastPrinted>
  <dcterms:created xsi:type="dcterms:W3CDTF">2018-09-27T20:54:23Z</dcterms:created>
  <dcterms:modified xsi:type="dcterms:W3CDTF">2023-02-23T23:33:26Z</dcterms:modified>
</cp:coreProperties>
</file>